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1210" y="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A34708D-9AEF-4DCA-AAEE-E9FB4A8632B4}" type="datetimeFigureOut">
              <a:rPr lang="en-GB" smtClean="0"/>
              <a:t>04/02/2015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EDDA80-F095-458A-8C17-15CB93F1D52A}" type="slidenum">
              <a:rPr lang="en-GB" smtClean="0"/>
              <a:t>‹#›</a:t>
            </a:fld>
            <a:endParaRPr lang="en-GB"/>
          </a:p>
        </p:txBody>
      </p:sp>
    </p:spTree>
    <p:extLst>
      <p:ext uri="{BB962C8B-B14F-4D97-AF65-F5344CB8AC3E}">
        <p14:creationId xmlns:p14="http://schemas.microsoft.com/office/powerpoint/2010/main" val="4232572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A34708D-9AEF-4DCA-AAEE-E9FB4A8632B4}" type="datetimeFigureOut">
              <a:rPr lang="en-GB" smtClean="0"/>
              <a:t>04/02/2015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EDDA80-F095-458A-8C17-15CB93F1D52A}" type="slidenum">
              <a:rPr lang="en-GB" smtClean="0"/>
              <a:t>‹#›</a:t>
            </a:fld>
            <a:endParaRPr lang="en-GB"/>
          </a:p>
        </p:txBody>
      </p:sp>
    </p:spTree>
    <p:extLst>
      <p:ext uri="{BB962C8B-B14F-4D97-AF65-F5344CB8AC3E}">
        <p14:creationId xmlns:p14="http://schemas.microsoft.com/office/powerpoint/2010/main" val="1038995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A34708D-9AEF-4DCA-AAEE-E9FB4A8632B4}" type="datetimeFigureOut">
              <a:rPr lang="en-GB" smtClean="0"/>
              <a:t>04/02/2015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EDDA80-F095-458A-8C17-15CB93F1D52A}" type="slidenum">
              <a:rPr lang="en-GB" smtClean="0"/>
              <a:t>‹#›</a:t>
            </a:fld>
            <a:endParaRPr lang="en-GB"/>
          </a:p>
        </p:txBody>
      </p:sp>
    </p:spTree>
    <p:extLst>
      <p:ext uri="{BB962C8B-B14F-4D97-AF65-F5344CB8AC3E}">
        <p14:creationId xmlns:p14="http://schemas.microsoft.com/office/powerpoint/2010/main" val="967408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A34708D-9AEF-4DCA-AAEE-E9FB4A8632B4}" type="datetimeFigureOut">
              <a:rPr lang="en-GB" smtClean="0"/>
              <a:t>04/02/2015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EDDA80-F095-458A-8C17-15CB93F1D52A}" type="slidenum">
              <a:rPr lang="en-GB" smtClean="0"/>
              <a:t>‹#›</a:t>
            </a:fld>
            <a:endParaRPr lang="en-GB"/>
          </a:p>
        </p:txBody>
      </p:sp>
    </p:spTree>
    <p:extLst>
      <p:ext uri="{BB962C8B-B14F-4D97-AF65-F5344CB8AC3E}">
        <p14:creationId xmlns:p14="http://schemas.microsoft.com/office/powerpoint/2010/main" val="3547895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34708D-9AEF-4DCA-AAEE-E9FB4A8632B4}" type="datetimeFigureOut">
              <a:rPr lang="en-GB" smtClean="0"/>
              <a:t>04/02/2015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EDDA80-F095-458A-8C17-15CB93F1D52A}" type="slidenum">
              <a:rPr lang="en-GB" smtClean="0"/>
              <a:t>‹#›</a:t>
            </a:fld>
            <a:endParaRPr lang="en-GB"/>
          </a:p>
        </p:txBody>
      </p:sp>
    </p:spTree>
    <p:extLst>
      <p:ext uri="{BB962C8B-B14F-4D97-AF65-F5344CB8AC3E}">
        <p14:creationId xmlns:p14="http://schemas.microsoft.com/office/powerpoint/2010/main" val="2528964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A34708D-9AEF-4DCA-AAEE-E9FB4A8632B4}" type="datetimeFigureOut">
              <a:rPr lang="en-GB" smtClean="0"/>
              <a:t>04/02/2015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EDDA80-F095-458A-8C17-15CB93F1D52A}" type="slidenum">
              <a:rPr lang="en-GB" smtClean="0"/>
              <a:t>‹#›</a:t>
            </a:fld>
            <a:endParaRPr lang="en-GB"/>
          </a:p>
        </p:txBody>
      </p:sp>
    </p:spTree>
    <p:extLst>
      <p:ext uri="{BB962C8B-B14F-4D97-AF65-F5344CB8AC3E}">
        <p14:creationId xmlns:p14="http://schemas.microsoft.com/office/powerpoint/2010/main" val="2231345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A34708D-9AEF-4DCA-AAEE-E9FB4A8632B4}" type="datetimeFigureOut">
              <a:rPr lang="en-GB" smtClean="0"/>
              <a:t>04/02/2015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4EDDA80-F095-458A-8C17-15CB93F1D52A}" type="slidenum">
              <a:rPr lang="en-GB" smtClean="0"/>
              <a:t>‹#›</a:t>
            </a:fld>
            <a:endParaRPr lang="en-GB"/>
          </a:p>
        </p:txBody>
      </p:sp>
    </p:spTree>
    <p:extLst>
      <p:ext uri="{BB962C8B-B14F-4D97-AF65-F5344CB8AC3E}">
        <p14:creationId xmlns:p14="http://schemas.microsoft.com/office/powerpoint/2010/main" val="974572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A34708D-9AEF-4DCA-AAEE-E9FB4A8632B4}" type="datetimeFigureOut">
              <a:rPr lang="en-GB" smtClean="0"/>
              <a:t>04/02/2015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4EDDA80-F095-458A-8C17-15CB93F1D52A}" type="slidenum">
              <a:rPr lang="en-GB" smtClean="0"/>
              <a:t>‹#›</a:t>
            </a:fld>
            <a:endParaRPr lang="en-GB"/>
          </a:p>
        </p:txBody>
      </p:sp>
    </p:spTree>
    <p:extLst>
      <p:ext uri="{BB962C8B-B14F-4D97-AF65-F5344CB8AC3E}">
        <p14:creationId xmlns:p14="http://schemas.microsoft.com/office/powerpoint/2010/main" val="2136800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34708D-9AEF-4DCA-AAEE-E9FB4A8632B4}" type="datetimeFigureOut">
              <a:rPr lang="en-GB" smtClean="0"/>
              <a:t>04/02/2015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4EDDA80-F095-458A-8C17-15CB93F1D52A}" type="slidenum">
              <a:rPr lang="en-GB" smtClean="0"/>
              <a:t>‹#›</a:t>
            </a:fld>
            <a:endParaRPr lang="en-GB"/>
          </a:p>
        </p:txBody>
      </p:sp>
    </p:spTree>
    <p:extLst>
      <p:ext uri="{BB962C8B-B14F-4D97-AF65-F5344CB8AC3E}">
        <p14:creationId xmlns:p14="http://schemas.microsoft.com/office/powerpoint/2010/main" val="35557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34708D-9AEF-4DCA-AAEE-E9FB4A8632B4}" type="datetimeFigureOut">
              <a:rPr lang="en-GB" smtClean="0"/>
              <a:t>04/02/2015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EDDA80-F095-458A-8C17-15CB93F1D52A}" type="slidenum">
              <a:rPr lang="en-GB" smtClean="0"/>
              <a:t>‹#›</a:t>
            </a:fld>
            <a:endParaRPr lang="en-GB"/>
          </a:p>
        </p:txBody>
      </p:sp>
    </p:spTree>
    <p:extLst>
      <p:ext uri="{BB962C8B-B14F-4D97-AF65-F5344CB8AC3E}">
        <p14:creationId xmlns:p14="http://schemas.microsoft.com/office/powerpoint/2010/main" val="2912780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34708D-9AEF-4DCA-AAEE-E9FB4A8632B4}" type="datetimeFigureOut">
              <a:rPr lang="en-GB" smtClean="0"/>
              <a:t>04/02/2015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EDDA80-F095-458A-8C17-15CB93F1D52A}" type="slidenum">
              <a:rPr lang="en-GB" smtClean="0"/>
              <a:t>‹#›</a:t>
            </a:fld>
            <a:endParaRPr lang="en-GB"/>
          </a:p>
        </p:txBody>
      </p:sp>
    </p:spTree>
    <p:extLst>
      <p:ext uri="{BB962C8B-B14F-4D97-AF65-F5344CB8AC3E}">
        <p14:creationId xmlns:p14="http://schemas.microsoft.com/office/powerpoint/2010/main" val="3622951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34708D-9AEF-4DCA-AAEE-E9FB4A8632B4}" type="datetimeFigureOut">
              <a:rPr lang="en-GB" smtClean="0"/>
              <a:t>04/02/2015</a:t>
            </a:fld>
            <a:endParaRPr lang="en-GB"/>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EDDA80-F095-458A-8C17-15CB93F1D52A}" type="slidenum">
              <a:rPr lang="en-GB" smtClean="0"/>
              <a:t>‹#›</a:t>
            </a:fld>
            <a:endParaRPr lang="en-GB"/>
          </a:p>
        </p:txBody>
      </p:sp>
    </p:spTree>
    <p:extLst>
      <p:ext uri="{BB962C8B-B14F-4D97-AF65-F5344CB8AC3E}">
        <p14:creationId xmlns:p14="http://schemas.microsoft.com/office/powerpoint/2010/main" val="2161474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226328"/>
            <a:ext cx="7380000" cy="5328000"/>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p:cNvSpPr txBox="1"/>
          <p:nvPr/>
        </p:nvSpPr>
        <p:spPr>
          <a:xfrm>
            <a:off x="251520" y="5733256"/>
            <a:ext cx="8712968" cy="1015663"/>
          </a:xfrm>
          <a:prstGeom prst="rect">
            <a:avLst/>
          </a:prstGeom>
          <a:noFill/>
        </p:spPr>
        <p:txBody>
          <a:bodyPr wrap="square" rtlCol="0">
            <a:spAutoFit/>
          </a:bodyPr>
          <a:lstStyle/>
          <a:p>
            <a:r>
              <a:rPr lang="en-GB" sz="1200" b="1" dirty="0" smtClean="0"/>
              <a:t>DEAR KIDS, FOES ( FRIENDS OF EWELME SCHOOL) IS ORGANISING A COMPETITION FOR A NEW LOGO. IF YOU WOULD LIKE TO PARTICIPATE, PLEASE DRAW A BLACK AND WHITE PICTURE IN THE BOX  ABOVE AND GIVE IT BACK TO YOUR TEACHER. THE PICTURE SHOULD REPRESENT WHAT YOU THINK ABOUT OUR SCHOOL. YOU NEED TO RETURN IT BY  13</a:t>
            </a:r>
            <a:r>
              <a:rPr lang="en-GB" sz="1200" b="1" baseline="30000" dirty="0" smtClean="0"/>
              <a:t>TH</a:t>
            </a:r>
            <a:r>
              <a:rPr lang="en-GB" sz="1200" b="1" dirty="0" smtClean="0"/>
              <a:t> FEBRUARY. THE WINNER WILL BE ANNOUNCED AFTER FEBRUARY HALF TERM  AND WILL RECEIVE A PRIZE! PLEASE WRITE YOUR NAME IN PENCIL ON THE BACK SO THAT WE KNOW IT IS YOUR PICTURE!</a:t>
            </a:r>
            <a:endParaRPr lang="en-GB" sz="1200" b="1" dirty="0"/>
          </a:p>
        </p:txBody>
      </p:sp>
    </p:spTree>
    <p:extLst>
      <p:ext uri="{BB962C8B-B14F-4D97-AF65-F5344CB8AC3E}">
        <p14:creationId xmlns:p14="http://schemas.microsoft.com/office/powerpoint/2010/main" val="22597409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98</Words>
  <Application>Microsoft Office PowerPoint</Application>
  <PresentationFormat>On-screen Show (4:3)</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Manager</cp:lastModifiedBy>
  <cp:revision>4</cp:revision>
  <dcterms:created xsi:type="dcterms:W3CDTF">2015-01-13T09:52:18Z</dcterms:created>
  <dcterms:modified xsi:type="dcterms:W3CDTF">2015-02-04T15:50:27Z</dcterms:modified>
</cp:coreProperties>
</file>